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9" d="100"/>
          <a:sy n="79" d="100"/>
        </p:scale>
        <p:origin x="79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vlik Denis" userId="44c51d6f-b809-419a-b3c5-944fe55a4099" providerId="ADAL" clId="{08179BF5-6740-4948-BF7F-37D2EB0B5C84}"/>
    <pc:docChg chg="modSld">
      <pc:chgData name="Havlik Denis" userId="44c51d6f-b809-419a-b3c5-944fe55a4099" providerId="ADAL" clId="{08179BF5-6740-4948-BF7F-37D2EB0B5C84}" dt="2026-07-13T11:14:32.961" v="1" actId="1076"/>
      <pc:docMkLst>
        <pc:docMk/>
      </pc:docMkLst>
      <pc:sldChg chg="modSp mod">
        <pc:chgData name="Havlik Denis" userId="44c51d6f-b809-419a-b3c5-944fe55a4099" providerId="ADAL" clId="{08179BF5-6740-4948-BF7F-37D2EB0B5C84}" dt="2026-07-13T11:09:34.034" v="0" actId="1076"/>
        <pc:sldMkLst>
          <pc:docMk/>
          <pc:sldMk cId="0" sldId="256"/>
        </pc:sldMkLst>
        <pc:picChg chg="mod">
          <ac:chgData name="Havlik Denis" userId="44c51d6f-b809-419a-b3c5-944fe55a4099" providerId="ADAL" clId="{08179BF5-6740-4948-BF7F-37D2EB0B5C84}" dt="2026-07-13T11:09:34.034" v="0" actId="1076"/>
          <ac:picMkLst>
            <pc:docMk/>
            <pc:sldMk cId="0" sldId="256"/>
            <ac:picMk id="2" creationId="{00000000-0000-0000-0000-000000000000}"/>
          </ac:picMkLst>
        </pc:picChg>
      </pc:sldChg>
      <pc:sldChg chg="modSp mod">
        <pc:chgData name="Havlik Denis" userId="44c51d6f-b809-419a-b3c5-944fe55a4099" providerId="ADAL" clId="{08179BF5-6740-4948-BF7F-37D2EB0B5C84}" dt="2026-07-13T11:14:32.961" v="1" actId="1076"/>
        <pc:sldMkLst>
          <pc:docMk/>
          <pc:sldMk cId="0" sldId="259"/>
        </pc:sldMkLst>
        <pc:picChg chg="mod">
          <ac:chgData name="Havlik Denis" userId="44c51d6f-b809-419a-b3c5-944fe55a4099" providerId="ADAL" clId="{08179BF5-6740-4948-BF7F-37D2EB0B5C84}" dt="2026-07-13T11:14:32.961" v="1" actId="1076"/>
          <ac:picMkLst>
            <pc:docMk/>
            <pc:sldMk cId="0" sldId="259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4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4135e56-9c35-4ac0-970b-e694ff7bc0dd" xsi:nil="true"/>
    <lcf76f155ced4ddcb4097134ff3c332f xmlns="334d2796-772b-4740-817b-2cd20523ccb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DA411B6F1CDC45B09A834D984B606F" ma:contentTypeVersion="21" ma:contentTypeDescription="Create a new document." ma:contentTypeScope="" ma:versionID="4907e53fd12bc63f1c5a0cb7d7f07da5">
  <xsd:schema xmlns:xsd="http://www.w3.org/2001/XMLSchema" xmlns:xs="http://www.w3.org/2001/XMLSchema" xmlns:p="http://schemas.microsoft.com/office/2006/metadata/properties" xmlns:ns2="334d2796-772b-4740-817b-2cd20523ccb4" xmlns:ns3="64135e56-9c35-4ac0-970b-e694ff7bc0dd" targetNamespace="http://schemas.microsoft.com/office/2006/metadata/properties" ma:root="true" ma:fieldsID="9b5d8654ec36472fa54beda76ecd360f" ns2:_="" ns3:_="">
    <xsd:import namespace="334d2796-772b-4740-817b-2cd20523ccb4"/>
    <xsd:import namespace="64135e56-9c35-4ac0-970b-e694ff7bc0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4d2796-772b-4740-817b-2cd20523cc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4d4a4384-8771-4db4-a8b8-df0fba6cdf4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135e56-9c35-4ac0-970b-e694ff7bc0dd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f71f5a69-771a-42a3-9126-1611d50d10ec}" ma:internalName="TaxCatchAll" ma:showField="CatchAllData" ma:web="64135e56-9c35-4ac0-970b-e694ff7bc0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631B41-2B57-412B-90CA-5416EF98C5BD}">
  <ds:schemaRefs>
    <ds:schemaRef ds:uri="http://schemas.microsoft.com/office/2006/metadata/properties"/>
    <ds:schemaRef ds:uri="http://schemas.microsoft.com/office/infopath/2007/PartnerControls"/>
    <ds:schemaRef ds:uri="64135e56-9c35-4ac0-970b-e694ff7bc0dd"/>
    <ds:schemaRef ds:uri="334d2796-772b-4740-817b-2cd20523ccb4"/>
  </ds:schemaRefs>
</ds:datastoreItem>
</file>

<file path=customXml/itemProps2.xml><?xml version="1.0" encoding="utf-8"?>
<ds:datastoreItem xmlns:ds="http://schemas.openxmlformats.org/officeDocument/2006/customXml" ds:itemID="{DBCA5CDB-0B64-4B77-AD9C-BB8A0EBFF9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0FE415-69E9-430D-829F-E2AA078AA1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34d2796-772b-4740-817b-2cd20523ccb4"/>
    <ds:schemaRef ds:uri="64135e56-9c35-4ac0-970b-e694ff7bc0d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Havlik Denis</cp:lastModifiedBy>
  <cp:revision>1</cp:revision>
  <dcterms:created xsi:type="dcterms:W3CDTF">2006-08-16T00:00:00Z</dcterms:created>
  <dcterms:modified xsi:type="dcterms:W3CDTF">2026-07-23T09:13:21Z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0x0101009ADA411B6F1CDC45B09A834D984B606F</vt:lpwstr>
  </property>
  <property fmtid="{D5CDD505-2E9C-101B-9397-08002B2CF9AE}" pid="3" name="MediaServiceImageTags">
    <vt:lpwstr/>
  </property>
</Properties>
</file>